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7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4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5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slideLayout" Target="../slideLayouts/slideLayout1.xml"/><Relationship Id="rId9" Type="http://schemas.openxmlformats.org/officeDocument/2006/relationships/slideLayout" Target="../slideLayouts/slideLayout2.xml"/><Relationship Id="rId10" Type="http://schemas.openxmlformats.org/officeDocument/2006/relationships/slideLayout" Target="../slideLayouts/slideLayout3.xml"/><Relationship Id="rId11" Type="http://schemas.openxmlformats.org/officeDocument/2006/relationships/slideLayout" Target="../slideLayouts/slideLayout4.xml"/><Relationship Id="rId12" Type="http://schemas.openxmlformats.org/officeDocument/2006/relationships/slideLayout" Target="../slideLayouts/slideLayout5.xml"/><Relationship Id="rId13" Type="http://schemas.openxmlformats.org/officeDocument/2006/relationships/slideLayout" Target="../slideLayouts/slideLayout6.xml"/><Relationship Id="rId14" Type="http://schemas.openxmlformats.org/officeDocument/2006/relationships/slideLayout" Target="../slideLayouts/slideLayout7.xml"/><Relationship Id="rId15" Type="http://schemas.openxmlformats.org/officeDocument/2006/relationships/slideLayout" Target="../slideLayouts/slideLayout8.xml"/><Relationship Id="rId16" Type="http://schemas.openxmlformats.org/officeDocument/2006/relationships/slideLayout" Target="../slideLayouts/slideLayout9.xml"/><Relationship Id="rId17" Type="http://schemas.openxmlformats.org/officeDocument/2006/relationships/slideLayout" Target="../slideLayouts/slideLayout10.xml"/><Relationship Id="rId18" Type="http://schemas.openxmlformats.org/officeDocument/2006/relationships/slideLayout" Target="../slideLayouts/slideLayout11.xml"/><Relationship Id="rId19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3.xml"/><Relationship Id="rId19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m 11" descr=""/>
          <p:cNvPicPr/>
          <p:nvPr/>
        </p:nvPicPr>
        <p:blipFill>
          <a:blip r:embed="rId3"/>
          <a:stretch/>
        </p:blipFill>
        <p:spPr>
          <a:xfrm>
            <a:off x="-2880" y="0"/>
            <a:ext cx="12197520" cy="6857640"/>
          </a:xfrm>
          <a:prstGeom prst="rect">
            <a:avLst/>
          </a:prstGeom>
          <a:ln>
            <a:noFill/>
          </a:ln>
        </p:spPr>
      </p:pic>
      <p:pic>
        <p:nvPicPr>
          <p:cNvPr id="1" name="Picture 7" descr=""/>
          <p:cNvPicPr/>
          <p:nvPr/>
        </p:nvPicPr>
        <p:blipFill>
          <a:blip r:embed="rId4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2" name="Picture 6" descr=""/>
          <p:cNvPicPr/>
          <p:nvPr/>
        </p:nvPicPr>
        <p:blipFill>
          <a:blip r:embed="rId5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3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" name="Picture 8" descr=""/>
          <p:cNvPicPr/>
          <p:nvPr/>
        </p:nvPicPr>
        <p:blipFill>
          <a:blip r:embed="rId6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5" name="Picture 9" descr=""/>
          <p:cNvPicPr/>
          <p:nvPr/>
        </p:nvPicPr>
        <p:blipFill>
          <a:blip r:embed="rId7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6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7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Clique para editar o título mestre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81823211-928D-4C04-87A7-5F6969EADF43}" type="datetime">
              <a:rPr b="0" lang="en-US" sz="1100" spc="-1" strike="noStrike">
                <a:solidFill>
                  <a:srgbClr val="ffffff"/>
                </a:solidFill>
                <a:latin typeface="Century Gothic"/>
              </a:rPr>
              <a:t>8/9/18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10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0CF6182A-1915-4A3E-8699-50F9B3552B0B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US" sz="2800" spc="-1" strike="noStrike">
              <a:latin typeface="Times New Roman"/>
            </a:endParaRPr>
          </a:p>
        </p:txBody>
      </p:sp>
      <p:sp>
        <p:nvSpPr>
          <p:cNvPr id="11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8"/>
    <p:sldLayoutId id="2147483650" r:id="rId9"/>
    <p:sldLayoutId id="2147483651" r:id="rId10"/>
    <p:sldLayoutId id="2147483652" r:id="rId11"/>
    <p:sldLayoutId id="2147483653" r:id="rId12"/>
    <p:sldLayoutId id="2147483654" r:id="rId13"/>
    <p:sldLayoutId id="2147483655" r:id="rId14"/>
    <p:sldLayoutId id="2147483656" r:id="rId15"/>
    <p:sldLayoutId id="2147483657" r:id="rId16"/>
    <p:sldLayoutId id="2147483658" r:id="rId17"/>
    <p:sldLayoutId id="2147483659" r:id="rId18"/>
    <p:sldLayoutId id="2147483660" r:id="rId19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Imagem 11" descr=""/>
          <p:cNvPicPr/>
          <p:nvPr/>
        </p:nvPicPr>
        <p:blipFill>
          <a:blip r:embed="rId3"/>
          <a:stretch/>
        </p:blipFill>
        <p:spPr>
          <a:xfrm>
            <a:off x="-2880" y="0"/>
            <a:ext cx="12197520" cy="6857640"/>
          </a:xfrm>
          <a:prstGeom prst="rect">
            <a:avLst/>
          </a:prstGeom>
          <a:ln>
            <a:noFill/>
          </a:ln>
        </p:spPr>
      </p:pic>
      <p:pic>
        <p:nvPicPr>
          <p:cNvPr id="49" name="Picture 7" descr=""/>
          <p:cNvPicPr/>
          <p:nvPr/>
        </p:nvPicPr>
        <p:blipFill>
          <a:blip r:embed="rId4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50" name="Picture 6" descr=""/>
          <p:cNvPicPr/>
          <p:nvPr/>
        </p:nvPicPr>
        <p:blipFill>
          <a:blip r:embed="rId5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51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2" name="Picture 8" descr=""/>
          <p:cNvPicPr/>
          <p:nvPr/>
        </p:nvPicPr>
        <p:blipFill>
          <a:blip r:embed="rId6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53" name="Picture 9" descr=""/>
          <p:cNvPicPr/>
          <p:nvPr/>
        </p:nvPicPr>
        <p:blipFill>
          <a:blip r:embed="rId7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4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5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Clique para editar o título mestre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Clique para editar o texto mestre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Segundo nível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Terceiro nível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Quarto nível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Quinto nível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8E4DE673-7464-4E23-A167-F9A9D43C153C}" type="datetime">
              <a:rPr b="0" lang="en-US" sz="1100" spc="-1" strike="noStrike">
                <a:solidFill>
                  <a:srgbClr val="ffffff"/>
                </a:solidFill>
                <a:latin typeface="Century Gothic"/>
              </a:rPr>
              <a:t>8/9/18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58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59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56B8851E-C579-4A2A-B24F-6F4267088496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US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8"/>
    <p:sldLayoutId id="2147483663" r:id="rId9"/>
    <p:sldLayoutId id="2147483664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2" r:id="rId18"/>
    <p:sldLayoutId id="2147483673" r:id="rId19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hyperlink" Target="https://www.sans.org/reading-room/whitepapers/threats/buffer-overflows-dummies-481" TargetMode="External"/><Relationship Id="rId2" Type="http://schemas.openxmlformats.org/officeDocument/2006/relationships/hyperlink" Target="https://www.sans.org/reading-room/whitepapers/threats/buffer-overflows-dummies-481" TargetMode="External"/><Relationship Id="rId3" Type="http://schemas.openxmlformats.org/officeDocument/2006/relationships/hyperlink" Target="https://www.exploit-db.com/papers/13171/" TargetMode="External"/><Relationship Id="rId4" Type="http://schemas.openxmlformats.org/officeDocument/2006/relationships/hyperlink" Target="https://www.exploit-db.com/papers/13171/" TargetMode="External"/><Relationship Id="rId5" Type="http://schemas.openxmlformats.org/officeDocument/2006/relationships/hyperlink" Target="https://www.amazon.com.br/Testes-Invas%C3%A3o-Georgia-Weidman/dp/8575224077?tag=goog0ef-20&amp;smid=A1ZZFT5FULY4LN&amp;ascsubtag=ba6f2d86-e814-44b4-a599-db6604a957a3" TargetMode="External"/><Relationship Id="rId6" Type="http://schemas.openxmlformats.org/officeDocument/2006/relationships/hyperlink" Target="https://www.amazon.com.br/Testes-Invas%C3%A3o-Georgia-Weidman/dp/8575224077?tag=goog0ef-20&amp;smid=A1ZZFT5FULY4LN&amp;ascsubtag=ba6f2d86-e814-44b4-a599-db6604a957a3" TargetMode="External"/><Relationship Id="rId7" Type="http://schemas.openxmlformats.org/officeDocument/2006/relationships/hyperlink" Target="https://www.amazon.com.br/Testes-Invas%C3%A3o-Georgia-Weidman/dp/8575224077?tag=goog0ef-20&amp;smid=A1ZZFT5FULY4LN&amp;ascsubtag=ba6f2d86-e814-44b4-a599-db6604a957a3" TargetMode="External"/><Relationship Id="rId8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Stack Buffer Overflow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 cap="all">
                <a:solidFill>
                  <a:srgbClr val="8ad0d6"/>
                </a:solidFill>
                <a:latin typeface="Century Gothic"/>
              </a:rPr>
              <a:t>Uma introdução ao assunto</a:t>
            </a: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Quero acompanhar!!!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646200" y="2053080"/>
            <a:ext cx="11273040" cy="41950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3100" spc="-1" strike="noStrike">
                <a:solidFill>
                  <a:srgbClr val="ffffff"/>
                </a:solidFill>
                <a:latin typeface="Century Gothic"/>
              </a:rPr>
              <a:t>https://github.com/helviojunior/live_bufferoverflow.git</a:t>
            </a:r>
            <a:endParaRPr b="0" lang="en-US" sz="31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O que é Buffer Overflow?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1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Buffer?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Espaço designado para que um aplicativo armazene, em memória, uma informação a ser processada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Extrapolar o buffer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Por que acontece?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03" name="Espaço Reservado para Conteúdo 3" descr=""/>
          <p:cNvPicPr/>
          <p:nvPr/>
        </p:nvPicPr>
        <p:blipFill>
          <a:blip r:embed="rId1"/>
          <a:stretch/>
        </p:blipFill>
        <p:spPr>
          <a:xfrm>
            <a:off x="0" y="1366920"/>
            <a:ext cx="12191760" cy="5930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Chega de bla, bla bla, vamos ao código?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5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void copia(char *str){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     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char buffer[50];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     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strcpy(buffer, str);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}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void main(int argc, char *argv[]) {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     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copia(argv[1]);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     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printf(“%s\n”, “Funcionou!!!”);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}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Cadê a P*** do Buffer Overflow?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07" name="Espaço Reservado para Conteúdo 3" descr=""/>
          <p:cNvPicPr/>
          <p:nvPr/>
        </p:nvPicPr>
        <p:blipFill>
          <a:blip r:embed="rId1"/>
          <a:stretch/>
        </p:blipFill>
        <p:spPr>
          <a:xfrm>
            <a:off x="3479040" y="2052720"/>
            <a:ext cx="4195440" cy="4195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Passo a passo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Fuzzing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Processo de identificação da vulnerabilidade e do tamanho do buffer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Identificação da posição do EIP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(Extented Instruction Pointer)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Identificação da posição e tamanho do ESP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(Extended Stack Pointer)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Localização de instrução de encaminhamento para ESP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JMP ESP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CALL ESP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...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Fontes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 u="sng">
                <a:solidFill>
                  <a:srgbClr val="58c1ba"/>
                </a:solidFill>
                <a:uFillTx/>
                <a:latin typeface="Century Gothic"/>
                <a:hlinkClick r:id="rId1"/>
              </a:rPr>
              <a:t>https://</a:t>
            </a:r>
            <a:r>
              <a:rPr b="0" lang="en-US" sz="2000" spc="-1" strike="noStrike" u="sng">
                <a:solidFill>
                  <a:srgbClr val="58c1ba"/>
                </a:solidFill>
                <a:uFillTx/>
                <a:latin typeface="Century Gothic"/>
                <a:hlinkClick r:id="rId2"/>
              </a:rPr>
              <a:t>www.sans.org/reading-room/whitepapers/threats/buffer-overflows-dummies-481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 u="sng">
                <a:solidFill>
                  <a:srgbClr val="58c1ba"/>
                </a:solidFill>
                <a:uFillTx/>
                <a:latin typeface="Century Gothic"/>
                <a:hlinkClick r:id="rId3"/>
              </a:rPr>
              <a:t>https://www.exploit-db.com/papers/13171</a:t>
            </a:r>
            <a:r>
              <a:rPr b="0" lang="en-US" sz="2000" spc="-1" strike="noStrike" u="sng">
                <a:solidFill>
                  <a:srgbClr val="58c1ba"/>
                </a:solidFill>
                <a:uFillTx/>
                <a:latin typeface="Century Gothic"/>
                <a:hlinkClick r:id="rId4"/>
              </a:rPr>
              <a:t>/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Livro: Testes de Invasão de Georgia Weidman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5"/>
              </a:rPr>
              <a:t>https</a:t>
            </a: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6"/>
              </a:rPr>
              <a:t>://</a:t>
            </a:r>
            <a:r>
              <a:rPr b="0" lang="en-US" sz="1800" spc="-1" strike="noStrike" u="sng">
                <a:solidFill>
                  <a:srgbClr val="58c1ba"/>
                </a:solidFill>
                <a:uFillTx/>
                <a:latin typeface="Century Gothic"/>
                <a:hlinkClick r:id="rId7"/>
              </a:rPr>
              <a:t>www.amazon.com.br/Testes-Invas%C3%A3o-Georgia-Weidman/dp/8575224077?tag=goog0ef-20&amp;smid=A1ZZFT5FULY4LN&amp;ascsubtag=ba6f2d86-e814-44b4-a599-db6604a957a3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44</TotalTime>
  <Application>LibreOffice/6.0.5.2$Linux_X86_64 LibreOffice_project/00m0$Build-2</Application>
  <Words>166</Words>
  <Paragraphs>36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2018-08-09T00:32:52Z</dcterms:created>
  <dc:creator>Usuário do Windows</dc:creator>
  <dc:description/>
  <dc:language>en-US</dc:language>
  <cp:lastModifiedBy/>
  <dcterms:modified xsi:type="dcterms:W3CDTF">2018-08-09T19:19:55Z</dcterms:modified>
  <cp:revision>6</cp:revision>
  <dc:subject/>
  <dc:title>Stack Buffer Overflow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8</vt:i4>
  </property>
</Properties>
</file>